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15" y="1489166"/>
            <a:ext cx="7285033" cy="1267097"/>
          </a:xfrm>
        </p:spPr>
        <p:txBody>
          <a:bodyPr>
            <a:norm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Collège des Sœurs des Saints-Cœurs</a:t>
            </a:r>
            <a:b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Bikfaya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258491"/>
            <a:ext cx="7315200" cy="862149"/>
          </a:xfrm>
        </p:spPr>
        <p:txBody>
          <a:bodyPr>
            <a:normAutofit fontScale="85000" lnSpcReduction="20000"/>
          </a:bodyPr>
          <a:lstStyle/>
          <a:p>
            <a:r>
              <a:rPr lang="fr-FR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valeurs des temps verbaux de l’indicatif</a:t>
            </a:r>
          </a:p>
        </p:txBody>
      </p:sp>
      <p:sp>
        <p:nvSpPr>
          <p:cNvPr id="4" name="Explosion 2 3"/>
          <p:cNvSpPr/>
          <p:nvPr/>
        </p:nvSpPr>
        <p:spPr>
          <a:xfrm>
            <a:off x="9130937" y="3419202"/>
            <a:ext cx="3061063" cy="2540726"/>
          </a:xfrm>
          <a:prstGeom prst="irregularSeal2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PowerPoint réalisé par Danielle Nawfal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34688" y="922385"/>
            <a:ext cx="30059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Année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académique 2024-2025</a:t>
            </a:r>
          </a:p>
          <a:p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Matière: Français </a:t>
            </a:r>
          </a:p>
          <a:p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Classes : SE</a:t>
            </a:r>
          </a:p>
          <a:p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Date: Janvier 2025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C:\Users\PATORI\Desktop\logo-sscc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24297"/>
            <a:ext cx="1206380" cy="10319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7864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/>
    </mc:Choice>
    <mc:Fallback xmlns="">
      <p:transition spd="slow" advClick="0" advTm="8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futur antérieur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action future antérieure à une autre exprimée au futur simple</a:t>
            </a:r>
          </a:p>
        </p:txBody>
      </p:sp>
    </p:spTree>
    <p:extLst>
      <p:ext uri="{BB962C8B-B14F-4D97-AF65-F5344CB8AC3E}">
        <p14:creationId xmlns:p14="http://schemas.microsoft.com/office/powerpoint/2010/main" val="63644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rt 1"/>
          <p:cNvSpPr/>
          <p:nvPr/>
        </p:nvSpPr>
        <p:spPr>
          <a:xfrm>
            <a:off x="2481944" y="1332411"/>
            <a:ext cx="1672046" cy="1606731"/>
          </a:xfrm>
          <a:prstGeom prst="heart">
            <a:avLst/>
          </a:prstGeom>
          <a:ln>
            <a:solidFill>
              <a:srgbClr val="00B0F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Merci et à bientôt! </a:t>
            </a:r>
          </a:p>
        </p:txBody>
      </p:sp>
      <p:sp>
        <p:nvSpPr>
          <p:cNvPr id="4" name="Smiley Face 3"/>
          <p:cNvSpPr/>
          <p:nvPr/>
        </p:nvSpPr>
        <p:spPr>
          <a:xfrm>
            <a:off x="5447212" y="2880359"/>
            <a:ext cx="1345474" cy="1632857"/>
          </a:xfrm>
          <a:prstGeom prst="smileyFac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192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98617" y="1058091"/>
            <a:ext cx="6374674" cy="301621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Objectif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valeurs du présent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valeurs du futur simple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valeurs de l’imparfait et du passé simple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valeurs du passé composé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valeurs du plus-que-parfait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valeurs du passé antérieur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valeurs du futur antérieur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6660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15" y="1489166"/>
            <a:ext cx="7285033" cy="1267097"/>
          </a:xfrm>
        </p:spPr>
        <p:txBody>
          <a:bodyPr>
            <a:norm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Objectif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3735977"/>
            <a:ext cx="7315200" cy="1384663"/>
          </a:xfrm>
        </p:spPr>
        <p:txBody>
          <a:bodyPr>
            <a:normAutofit fontScale="92500" lnSpcReduction="20000"/>
          </a:bodyPr>
          <a:lstStyle/>
          <a:p>
            <a:r>
              <a:rPr lang="fr-FR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rappeler les différentes valeurs des temps verbaux et les appliquer dans les textes.</a:t>
            </a:r>
          </a:p>
        </p:txBody>
      </p:sp>
    </p:spTree>
    <p:extLst>
      <p:ext uri="{BB962C8B-B14F-4D97-AF65-F5344CB8AC3E}">
        <p14:creationId xmlns:p14="http://schemas.microsoft.com/office/powerpoint/2010/main" val="411293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/>
    </mc:Choice>
    <mc:Fallback xmlns="">
      <p:transition spd="slow" advClick="0" advTm="8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présent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62994" y="770709"/>
            <a:ext cx="647917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présent de l’énonciation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présent de narration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présent historique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présent de description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présent hypothétique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présent d’habitude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présent atemporel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présent d’actualité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présent qui exprime la durée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présent qui exprime l’avenir proche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présent qui exprime le passé récent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présent qui exprime l’ordre</a:t>
            </a:r>
          </a:p>
        </p:txBody>
      </p:sp>
    </p:spTree>
    <p:extLst>
      <p:ext uri="{BB962C8B-B14F-4D97-AF65-F5344CB8AC3E}">
        <p14:creationId xmlns:p14="http://schemas.microsoft.com/office/powerpoint/2010/main" val="340104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417744" cy="4601183"/>
          </a:xfrm>
        </p:spPr>
        <p:txBody>
          <a:bodyPr>
            <a:norm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futur simple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actions qui auront lieu dans l’avenir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ordre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recommandations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action probable dans le futur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vérité générale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promesse</a:t>
            </a:r>
          </a:p>
        </p:txBody>
      </p:sp>
    </p:spTree>
    <p:extLst>
      <p:ext uri="{BB962C8B-B14F-4D97-AF65-F5344CB8AC3E}">
        <p14:creationId xmlns:p14="http://schemas.microsoft.com/office/powerpoint/2010/main" val="3919639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L’imparfait et le passé simple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L’imparfait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action qui dure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action habituelle et répétée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explication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hypothèse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description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action du second plan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passé simple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action ponctuelle, qui a lieu à un moment précis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actions rapides et successives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actions du premier plan</a:t>
            </a:r>
          </a:p>
        </p:txBody>
      </p:sp>
    </p:spTree>
    <p:extLst>
      <p:ext uri="{BB962C8B-B14F-4D97-AF65-F5344CB8AC3E}">
        <p14:creationId xmlns:p14="http://schemas.microsoft.com/office/powerpoint/2010/main" val="183297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passé composé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action terminée au moment de l’énonciation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action achevée dont les conséquences sont visibles au présent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action antérieure à une autre au présent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0010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plus que parfait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action complètement achevée dans le passé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action achevée antérieure à une autre action au passé simple ou à l’imparfait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hypothèse non réalisée</a:t>
            </a:r>
          </a:p>
        </p:txBody>
      </p:sp>
    </p:spTree>
    <p:extLst>
      <p:ext uri="{BB962C8B-B14F-4D97-AF65-F5344CB8AC3E}">
        <p14:creationId xmlns:p14="http://schemas.microsoft.com/office/powerpoint/2010/main" val="147408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0"/>
    </mc:Choice>
    <mc:Fallback xmlns="">
      <p:transition spd="slow" advClick="0" advTm="13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1188721"/>
            <a:ext cx="7296912" cy="1554480"/>
          </a:xfrm>
        </p:spPr>
        <p:txBody>
          <a:bodyPr>
            <a:norm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action vite achevée dans le passé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77056" y="3614492"/>
            <a:ext cx="7315200" cy="1388582"/>
          </a:xfrm>
        </p:spPr>
        <p:txBody>
          <a:bodyPr>
            <a:no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action achevée, antérieure à une autre au passé simple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2515" y="2291053"/>
            <a:ext cx="21684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passé antérieur</a:t>
            </a:r>
          </a:p>
        </p:txBody>
      </p:sp>
    </p:spTree>
    <p:extLst>
      <p:ext uri="{BB962C8B-B14F-4D97-AF65-F5344CB8AC3E}">
        <p14:creationId xmlns:p14="http://schemas.microsoft.com/office/powerpoint/2010/main" val="409730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1697</TotalTime>
  <Words>312</Words>
  <Application>Microsoft Office PowerPoint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Corbel</vt:lpstr>
      <vt:lpstr>Times New Roman</vt:lpstr>
      <vt:lpstr>Wingdings</vt:lpstr>
      <vt:lpstr>Wingdings 2</vt:lpstr>
      <vt:lpstr>Frame</vt:lpstr>
      <vt:lpstr>Collège des Sœurs des Saints-Cœurs Bikfaya</vt:lpstr>
      <vt:lpstr>PowerPoint Presentation</vt:lpstr>
      <vt:lpstr>Objectif</vt:lpstr>
      <vt:lpstr>Le présent</vt:lpstr>
      <vt:lpstr>Le futur simple</vt:lpstr>
      <vt:lpstr>L’imparfait et le passé simple</vt:lpstr>
      <vt:lpstr>Le passé composé</vt:lpstr>
      <vt:lpstr>Le plus que parfait</vt:lpstr>
      <vt:lpstr>Une action vite achevée dans le passé</vt:lpstr>
      <vt:lpstr>Le futur antérieur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Collège des Sœurs des Saints-Cœurs Bikfaya</dc:title>
  <dc:creator>Danielle Nawfal</dc:creator>
  <cp:lastModifiedBy>Danielle Nawfal</cp:lastModifiedBy>
  <cp:revision>22</cp:revision>
  <dcterms:created xsi:type="dcterms:W3CDTF">2020-08-15T20:05:42Z</dcterms:created>
  <dcterms:modified xsi:type="dcterms:W3CDTF">2025-01-08T08:12:33Z</dcterms:modified>
</cp:coreProperties>
</file>